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14884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STATE LIFE CAFÉ &amp; CANTEEN</a:t>
            </a:r>
          </a:p>
          <a:p>
            <a:pPr algn="ctr">
              <a:defRPr sz="1100">
                <a:solidFill>
                  <a:srgbClr val="5F5F5F"/>
                </a:solidFill>
              </a:defRPr>
            </a:pPr>
            <a:r>
              <a:t>SOCIAL PHOTOGRAPHY DECK  |  1:1 • 4096 × 4096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6510528"/>
            <a:ext cx="11731752" cy="7315"/>
          </a:xfrm>
          <a:prstGeom prst="rect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28600" y="6556248"/>
            <a:ext cx="2743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Client: A.S.S Sab.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0" y="6528816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/>
            </a:pPr>
            <a:r>
              <a:t>State Life Café &amp; Canteen</a:t>
            </a:r>
          </a:p>
          <a:p>
            <a:pPr algn="ctr">
              <a:defRPr sz="700"/>
            </a:pPr>
            <a:r>
              <a:t>State Life Building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556248"/>
            <a:ext cx="11887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MESA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cial_Arrival_40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6080760" cy="6080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0840" y="68580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5F5F"/>
                </a:solidFill>
              </a:defRPr>
            </a:pPr>
            <a:r>
              <a:t>FRIDAY EVENING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0840" y="1097280"/>
            <a:ext cx="4846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Arrival /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0840" y="193852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/>
            </a:pPr>
            <a:r>
              <a:t>A familiar corner, reimagined.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2560320"/>
            <a:ext cx="457200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02020"/>
                </a:solidFill>
              </a:defRPr>
            </a:pPr>
            <a:r>
              <a:t>The approach introduces the café as a bright civic pause within State Life Building 01. The tiled portal, colour-coded counters and mature urban landscape make the intervention immediately legible.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0840" y="4315968"/>
            <a:ext cx="457200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</a:defRPr>
            </a:pPr>
            <a:r>
              <a:t>Intent: introduce the project through context and arrival. Keep architecture on the right third, with the urban approach and sky establishing place.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5650992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5F5F"/>
                </a:solidFill>
              </a:defRPr>
            </a:pPr>
            <a:r>
              <a:t>Suggested format: Instagram / LinkedIn square post • 4096 × 4096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6510528"/>
            <a:ext cx="11731752" cy="7315"/>
          </a:xfrm>
          <a:prstGeom prst="rect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8600" y="6556248"/>
            <a:ext cx="2743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Client: A.S.S Sab.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6528816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/>
            </a:pPr>
            <a:r>
              <a:t>State Life Café &amp; Canteen</a:t>
            </a:r>
          </a:p>
          <a:p>
            <a:pPr algn="ctr">
              <a:defRPr sz="700"/>
            </a:pPr>
            <a:r>
              <a:t>State Life Building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1320" y="6556248"/>
            <a:ext cx="11887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MESA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cial_Front_Elevation_40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6080760" cy="6080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0840" y="68580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5F5F"/>
                </a:solidFill>
              </a:defRPr>
            </a:pPr>
            <a:r>
              <a:t>SUNDAY EVENING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0840" y="1097280"/>
            <a:ext cx="4846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Front Elevation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0840" y="193852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/>
            </a:pPr>
            <a:r>
              <a:t>Distinct, yet familiar.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2560320"/>
            <a:ext cx="457200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02020"/>
                </a:solidFill>
              </a:defRPr>
            </a:pPr>
            <a:r>
              <a:t>A clear façade hierarchy separates café and canteen functions while a shared material language ties them together. Burgundy, blue and warm yellow make ordering points easy to read without losing the building’s institutional character.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0840" y="4315968"/>
            <a:ext cx="457200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</a:defRPr>
            </a:pPr>
            <a:r>
              <a:t>Intent: communicate design clarity, identity and material contrast. The façade remains the hero; people provide scale rather than becoming the subject.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5650992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5F5F"/>
                </a:solidFill>
              </a:defRPr>
            </a:pPr>
            <a:r>
              <a:t>Suggested format: Instagram / LinkedIn square post • 4096 × 4096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6510528"/>
            <a:ext cx="11731752" cy="7315"/>
          </a:xfrm>
          <a:prstGeom prst="rect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8600" y="6556248"/>
            <a:ext cx="2743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Client: A.S.S Sab.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6528816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/>
            </a:pPr>
            <a:r>
              <a:t>State Life Café &amp; Canteen</a:t>
            </a:r>
          </a:p>
          <a:p>
            <a:pPr algn="ctr">
              <a:defRPr sz="700"/>
            </a:pPr>
            <a:r>
              <a:t>State Life Building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1320" y="6556248"/>
            <a:ext cx="11887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MESA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cial_The_Courtyard_40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6080760" cy="6080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0840" y="685800"/>
            <a:ext cx="47548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5F5F"/>
                </a:solidFill>
              </a:defRPr>
            </a:pPr>
            <a:r>
              <a:t>TUESDAY EVENING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20840" y="1097280"/>
            <a:ext cx="4846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The Courtyard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0840" y="193852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/>
            </a:pPr>
            <a:r>
              <a:t>A space to pause.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0840" y="2560320"/>
            <a:ext cx="4572000" cy="1508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202020"/>
                </a:solidFill>
              </a:defRPr>
            </a:pPr>
            <a:r>
              <a:t>Behind the service frontage, the courtyard becomes a shaded social room: open, calm and connected. Existing structure, new seating, planting and warm light work together to create an everyday place for conversation and coffee.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0840" y="4315968"/>
            <a:ext cx="457200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F5F5F"/>
                </a:solidFill>
              </a:defRPr>
            </a:pPr>
            <a:r>
              <a:t>Intent: show experience and occupation. Seating and people sit around the lower thirds while the stair and canopy frame the space.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5650992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5F5F"/>
                </a:solidFill>
              </a:defRPr>
            </a:pPr>
            <a:r>
              <a:t>Suggested format: Instagram / LinkedIn square post • 4096 × 4096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6510528"/>
            <a:ext cx="11731752" cy="7315"/>
          </a:xfrm>
          <a:prstGeom prst="rect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28600" y="6556248"/>
            <a:ext cx="27432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Client: A.S.S Sab.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6528816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/>
            </a:pPr>
            <a:r>
              <a:t>State Life Café &amp; Canteen</a:t>
            </a:r>
          </a:p>
          <a:p>
            <a:pPr algn="ctr">
              <a:defRPr sz="700"/>
            </a:pPr>
            <a:r>
              <a:t>State Life Building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1320" y="6556248"/>
            <a:ext cx="11887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MESA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